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8" r:id="rId2"/>
    <p:sldMasterId id="2147483700" r:id="rId3"/>
    <p:sldMasterId id="2147483714" r:id="rId4"/>
    <p:sldMasterId id="2147483728" r:id="rId5"/>
    <p:sldMasterId id="2147483742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71" r:id="rId15"/>
    <p:sldId id="264" r:id="rId16"/>
    <p:sldId id="265" r:id="rId17"/>
    <p:sldId id="268" r:id="rId18"/>
    <p:sldId id="266" r:id="rId19"/>
    <p:sldId id="267" r:id="rId20"/>
    <p:sldId id="270" r:id="rId21"/>
    <p:sldId id="269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9438C-5E41-4CDB-B9C6-A0A5D3D5D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7C222-1588-4248-8060-19165C86D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3388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3388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3388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772400" cy="1179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8704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9F136-F09F-434D-9ED7-1B9E14182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5BAAF-F5D5-4296-89DE-EFA40F4ACD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477E2-3A80-4EEE-8AF6-98F6AA87C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35FD1-24AC-40F2-94FF-07FBEAC95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CE39B-0542-44FF-86F0-2FD6087C7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E438E-5EA4-4AA8-A7A0-9050B65EA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CABB1-E425-4B4F-942F-F3A66D999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F2BFE-613F-4D6C-8E2B-28F09CA0E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A584F-CD72-4400-9A5C-0A56D4AA0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5F8C-038D-4D03-8ED1-77E0E89DA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10BBF-1209-40D4-9ADC-1E0D7213A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3388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772400" cy="1179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87041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33889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772400" cy="1179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87041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618-18FB-4DE8-A657-393A65CD1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3388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772400" cy="1179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87041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338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27.03.2014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739618-18FB-4DE8-A657-393A65CD1B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  <a:endParaRPr lang="ru-RU" smtClean="0"/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  <a:endParaRPr lang="ru-RU" smtClean="0"/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  <a:endParaRPr lang="ru-RU" smtClean="0"/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  <a:endParaRPr lang="ru-RU" smtClean="0"/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CDEEA10-405A-4442-8DD2-F7AC360FA6F3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509428C-8F32-494F-93D7-6620B5C93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1357299"/>
            <a:ext cx="5645169" cy="128588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Возрождение тимуровского движения в работе с ветеранами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19" y="3886200"/>
            <a:ext cx="4429157" cy="1752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Муниципальное бюджетное общеобразовательное учреждение «Средняя общеобразовательная татарско-русская школа № 66» Московского района г.Казани 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Марина\Desktop\CAM00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000108"/>
            <a:ext cx="5733943" cy="457203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5" y="274638"/>
            <a:ext cx="6357982" cy="1143000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Праздники</a:t>
            </a:r>
            <a:endParaRPr lang="ru-RU" sz="4800" b="1" dirty="0">
              <a:latin typeface="Monotype Corsiva" pitchFamily="66" charset="0"/>
            </a:endParaRPr>
          </a:p>
        </p:txBody>
      </p:sp>
      <p:pic>
        <p:nvPicPr>
          <p:cNvPr id="1026" name="Picture 2" descr="F:\1.10.07г День пож. людей\P93000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285860"/>
            <a:ext cx="6143668" cy="442337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1.10.07г День пож. людей\P93000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214686"/>
            <a:ext cx="3739093" cy="2982915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2051" name="Picture 3" descr="F:\1.10.07г День пож. людей\P9300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571480"/>
            <a:ext cx="4084640" cy="306348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1.10.07г День пож. людей\P93000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500042"/>
            <a:ext cx="3405716" cy="255428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075" name="Picture 3" descr="F:\1.10.07г День пож. людей\P93000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143248"/>
            <a:ext cx="3917952" cy="293846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3" y="274638"/>
            <a:ext cx="6572296" cy="1143000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Посещение ветеранов</a:t>
            </a:r>
            <a:endParaRPr lang="ru-RU" sz="4800" b="1" dirty="0">
              <a:latin typeface="Monotype Corsiva" pitchFamily="66" charset="0"/>
            </a:endParaRPr>
          </a:p>
        </p:txBody>
      </p:sp>
      <p:pic>
        <p:nvPicPr>
          <p:cNvPr id="4099" name="Picture 3" descr="F:\ВЕТЕРАНЫ\1а у ветерана\PC090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85860"/>
            <a:ext cx="2164270" cy="288606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4100" name="Picture 4" descr="F:\ВЕТЕРАНЫ\1а у ветерана\PC090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429000"/>
            <a:ext cx="3003550" cy="3143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4098" name="Picture 2" descr="F:\ВЕТЕРАНЫ\1а у ветерана\PC09003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285860"/>
            <a:ext cx="3238523" cy="242889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F:\ВЕТЕРАНЫ\фото День пожилых шк.66\100_1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28604"/>
            <a:ext cx="3024210" cy="271462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123" name="Picture 3" descr="F:\ВЕТЕРАНЫ\IMG_73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500042"/>
            <a:ext cx="3575789" cy="268184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124" name="Picture 4" descr="F:\ВЕТЕРАНЫ\SAM_07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3214686"/>
            <a:ext cx="4067175" cy="3050381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ВЕТЕРАНЫ\фото к дню пож.че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762246"/>
            <a:ext cx="2528886" cy="33718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147" name="Picture 3" descr="F:\100_179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143116"/>
            <a:ext cx="3643338" cy="236943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148" name="Picture 4" descr="F:\100_17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518553"/>
            <a:ext cx="3348166" cy="250877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 rot="10800000">
            <a:off x="1405400" y="500042"/>
            <a:ext cx="6610360" cy="5671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6316662" cy="1143000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Общение с ветеранами</a:t>
            </a:r>
            <a:endParaRPr lang="ru-RU" sz="4800" b="1" dirty="0">
              <a:latin typeface="Monotype Corsiva" pitchFamily="66" charset="0"/>
            </a:endParaRPr>
          </a:p>
        </p:txBody>
      </p:sp>
      <p:pic>
        <p:nvPicPr>
          <p:cNvPr id="7170" name="Picture 2" descr="F:\DSCN3198.JPG"/>
          <p:cNvPicPr>
            <a:picLocks noChangeAspect="1" noChangeArrowheads="1"/>
          </p:cNvPicPr>
          <p:nvPr/>
        </p:nvPicPr>
        <p:blipFill>
          <a:blip r:embed="rId2" cstate="print"/>
          <a:srcRect t="39583"/>
          <a:stretch>
            <a:fillRect/>
          </a:stretch>
        </p:blipFill>
        <p:spPr bwMode="auto">
          <a:xfrm>
            <a:off x="1000100" y="1714488"/>
            <a:ext cx="3714776" cy="257176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1" name="Picture 3" descr="F:\DSCN32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285860"/>
            <a:ext cx="3016506" cy="226238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172" name="Picture 4" descr="F:\P31505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6748" y="3357562"/>
            <a:ext cx="3822701" cy="286702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P32106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57166"/>
            <a:ext cx="3257630" cy="307183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195" name="Picture 3" descr="F:\P319065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785794"/>
            <a:ext cx="3730886" cy="279816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196" name="Picture 4" descr="F:\сканирование0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357562"/>
            <a:ext cx="3500462" cy="235745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198" name="Picture 6" descr="F:\ВЕТЕРАНЫ\DSC_00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571876"/>
            <a:ext cx="2976584" cy="214314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6316662" cy="1143000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Наши ветераны</a:t>
            </a:r>
            <a:endParaRPr lang="ru-RU" sz="4800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P50503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285860"/>
            <a:ext cx="6072230" cy="479585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P50503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000108"/>
            <a:ext cx="6034617" cy="4525963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День пожилых 2009г\PA010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26" y="928670"/>
            <a:ext cx="7061224" cy="529591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P50503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7166"/>
            <a:ext cx="4381530" cy="32861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291" name="Picture 3" descr="F:\P50503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96" y="3143248"/>
            <a:ext cx="4108453" cy="308134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Юлия\Desktop\фото юбилей\юбилей школы1\DSC020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28670"/>
            <a:ext cx="3440229" cy="228601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1" name="Picture 3" descr="C:\Users\Юлия\Desktop\фото юбилей\юбилей школы1\DSC02072.JPG"/>
          <p:cNvPicPr>
            <a:picLocks noChangeAspect="1" noChangeArrowheads="1"/>
          </p:cNvPicPr>
          <p:nvPr/>
        </p:nvPicPr>
        <p:blipFill>
          <a:blip r:embed="rId3" cstate="print"/>
          <a:srcRect r="-13462" b="-29041"/>
          <a:stretch>
            <a:fillRect/>
          </a:stretch>
        </p:blipFill>
        <p:spPr bwMode="auto">
          <a:xfrm>
            <a:off x="928662" y="1571612"/>
            <a:ext cx="4214842" cy="35719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2" name="Picture 4" descr="C:\Users\Юлия\Desktop\фото юбилей\юбилей школы1\DSC02124.JPG"/>
          <p:cNvPicPr>
            <a:picLocks noChangeAspect="1" noChangeArrowheads="1"/>
          </p:cNvPicPr>
          <p:nvPr/>
        </p:nvPicPr>
        <p:blipFill>
          <a:blip r:embed="rId4" cstate="print"/>
          <a:srcRect l="37753" t="17629"/>
          <a:stretch>
            <a:fillRect/>
          </a:stretch>
        </p:blipFill>
        <p:spPr bwMode="auto">
          <a:xfrm>
            <a:off x="4572000" y="3000372"/>
            <a:ext cx="3416279" cy="300416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арина\Desktop\1\IMG_06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785794"/>
            <a:ext cx="3055004" cy="512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Picture 3" descr="C:\Users\Марина\Desktop\1\IMG_06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785794"/>
            <a:ext cx="3487154" cy="468394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Тема9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2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3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1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marta-07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Тема9</Template>
  <TotalTime>51</TotalTime>
  <Words>30</Words>
  <PresentationFormat>Экран (4:3)</PresentationFormat>
  <Paragraphs>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Тема9</vt:lpstr>
      <vt:lpstr>1_Default Design</vt:lpstr>
      <vt:lpstr>Тема2</vt:lpstr>
      <vt:lpstr>Тема3</vt:lpstr>
      <vt:lpstr>Тема1</vt:lpstr>
      <vt:lpstr>8marta-07</vt:lpstr>
      <vt:lpstr>Возрождение тимуровского движения в работе с ветеранами </vt:lpstr>
      <vt:lpstr>Слайд 2</vt:lpstr>
      <vt:lpstr>Праздники</vt:lpstr>
      <vt:lpstr>Слайд 4</vt:lpstr>
      <vt:lpstr>Слайд 5</vt:lpstr>
      <vt:lpstr>Посещение ветеранов</vt:lpstr>
      <vt:lpstr>Слайд 7</vt:lpstr>
      <vt:lpstr>Слайд 8</vt:lpstr>
      <vt:lpstr>Слайд 9</vt:lpstr>
      <vt:lpstr>Общение с ветеранами</vt:lpstr>
      <vt:lpstr>Слайд 11</vt:lpstr>
      <vt:lpstr>Наши ветераны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Возрождение тимуровского движения в работе с ветеранами </dc:title>
  <dc:creator>Kazan</dc:creator>
  <cp:lastModifiedBy>Марина</cp:lastModifiedBy>
  <cp:revision>7</cp:revision>
  <dcterms:created xsi:type="dcterms:W3CDTF">2014-03-26T19:42:44Z</dcterms:created>
  <dcterms:modified xsi:type="dcterms:W3CDTF">2014-03-27T04:55:13Z</dcterms:modified>
</cp:coreProperties>
</file>